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2" r:id="rId3"/>
  </p:sldMasterIdLst>
  <p:notesMasterIdLst>
    <p:notesMasterId r:id="rId11"/>
  </p:notesMasterIdLst>
  <p:sldIdLst>
    <p:sldId id="286" r:id="rId4"/>
    <p:sldId id="289" r:id="rId5"/>
    <p:sldId id="256" r:id="rId6"/>
    <p:sldId id="287" r:id="rId7"/>
    <p:sldId id="288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ssa Anitzberger" userId="4546c4f8-4ecf-499d-842f-5ef169b276a3" providerId="ADAL" clId="{65B35FBB-A5CC-4CD0-BEFF-FA9329323178}"/>
    <pc:docChg chg="modSld">
      <pc:chgData name="Marissa Anitzberger" userId="4546c4f8-4ecf-499d-842f-5ef169b276a3" providerId="ADAL" clId="{65B35FBB-A5CC-4CD0-BEFF-FA9329323178}" dt="2023-02-24T14:14:03.081" v="71" actId="20577"/>
      <pc:docMkLst>
        <pc:docMk/>
      </pc:docMkLst>
      <pc:sldChg chg="modSp mod">
        <pc:chgData name="Marissa Anitzberger" userId="4546c4f8-4ecf-499d-842f-5ef169b276a3" providerId="ADAL" clId="{65B35FBB-A5CC-4CD0-BEFF-FA9329323178}" dt="2023-02-24T14:14:03.081" v="71" actId="20577"/>
        <pc:sldMkLst>
          <pc:docMk/>
          <pc:sldMk cId="1820283926" sldId="286"/>
        </pc:sldMkLst>
        <pc:spChg chg="mod">
          <ac:chgData name="Marissa Anitzberger" userId="4546c4f8-4ecf-499d-842f-5ef169b276a3" providerId="ADAL" clId="{65B35FBB-A5CC-4CD0-BEFF-FA9329323178}" dt="2023-02-24T14:14:03.081" v="71" actId="20577"/>
          <ac:spMkLst>
            <pc:docMk/>
            <pc:sldMk cId="1820283926" sldId="286"/>
            <ac:spMk id="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1995-481C-49F1-85CE-FA3376403F6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FCFA7-81D6-41B3-B308-F1C057D1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4719e29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e4719e29b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39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4719e29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e4719e29b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36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4719e29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e4719e29b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4719e29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e4719e29b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1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4719e29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e4719e29b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1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2b9a79746_1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e2b9a79746_1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d2dd6dc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ed2dd6dc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>
  <p:cSld name="Header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ge2b9a79746_1_163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1"/>
              <a:buFont typeface="Roboto Slab"/>
              <a:buNone/>
              <a:defRPr sz="3200" b="1" i="0" u="none" strike="noStrike" cap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grpSp>
        <p:nvGrpSpPr>
          <p:cNvPr id="10" name="Google Shape;10;ge2b9a79746_1_163"/>
          <p:cNvGrpSpPr/>
          <p:nvPr/>
        </p:nvGrpSpPr>
        <p:grpSpPr>
          <a:xfrm>
            <a:off x="151" y="6253073"/>
            <a:ext cx="12192000" cy="604800"/>
            <a:chOff x="150" y="6253075"/>
            <a:chExt cx="12192000" cy="604800"/>
          </a:xfrm>
        </p:grpSpPr>
        <p:sp>
          <p:nvSpPr>
            <p:cNvPr id="11" name="Google Shape;11;ge2b9a79746_1_163"/>
            <p:cNvSpPr/>
            <p:nvPr/>
          </p:nvSpPr>
          <p:spPr>
            <a:xfrm>
              <a:off x="150" y="6253075"/>
              <a:ext cx="12192000" cy="6048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ge2b9a79746_1_163"/>
            <p:cNvSpPr txBox="1"/>
            <p:nvPr/>
          </p:nvSpPr>
          <p:spPr>
            <a:xfrm>
              <a:off x="3591325" y="6360450"/>
              <a:ext cx="8073300" cy="415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hometownticketing.com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866.HTT.4TIX         HomeTownTix              HomeTownTicketing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ge2b9a79746_1_16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93837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ge2b9a79746_1_16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12525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ge2b9a79746_1_16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29786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ge2b9a79746_1_16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9600" y="6363425"/>
              <a:ext cx="1900211" cy="384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034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ball / College">
  <p:cSld name="Football / Colleg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e2b9a79746_1_2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399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e2b9a79746_1_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290537"/>
            <a:ext cx="12191999" cy="272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e2b9a79746_1_276"/>
          <p:cNvPicPr preferRelativeResize="0"/>
          <p:nvPr/>
        </p:nvPicPr>
        <p:blipFill rotWithShape="1">
          <a:blip r:embed="rId4">
            <a:alphaModFix/>
          </a:blip>
          <a:srcRect l="3712" r="3701"/>
          <a:stretch/>
        </p:blipFill>
        <p:spPr>
          <a:xfrm>
            <a:off x="7303602" y="1525876"/>
            <a:ext cx="4930823" cy="380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e2b9a79746_1_2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7525" y="1875702"/>
            <a:ext cx="5090576" cy="33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08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atre / School">
  <p:cSld name="Theatre / School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e2b9a79746_1_2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399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e2b9a79746_1_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290537"/>
            <a:ext cx="12191999" cy="272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e2b9a79746_1_2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600" y="1677861"/>
            <a:ext cx="4930824" cy="380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e2b9a79746_1_264"/>
          <p:cNvPicPr preferRelativeResize="0"/>
          <p:nvPr/>
        </p:nvPicPr>
        <p:blipFill rotWithShape="1">
          <a:blip r:embed="rId5">
            <a:alphaModFix/>
          </a:blip>
          <a:srcRect l="786" r="777"/>
          <a:stretch/>
        </p:blipFill>
        <p:spPr>
          <a:xfrm>
            <a:off x="-116625" y="1802301"/>
            <a:ext cx="4930824" cy="374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0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ball / Theatre">
  <p:cSld name="Football / Theatre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e2b9a79746_1_2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399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e2b9a79746_1_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290537"/>
            <a:ext cx="12191999" cy="272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e2b9a79746_1_2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7525" y="1875702"/>
            <a:ext cx="5090576" cy="33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e2b9a79746_1_254"/>
          <p:cNvPicPr preferRelativeResize="0"/>
          <p:nvPr/>
        </p:nvPicPr>
        <p:blipFill rotWithShape="1">
          <a:blip r:embed="rId5">
            <a:alphaModFix/>
          </a:blip>
          <a:srcRect l="786" r="777"/>
          <a:stretch/>
        </p:blipFill>
        <p:spPr>
          <a:xfrm flipH="1">
            <a:off x="7337375" y="1757901"/>
            <a:ext cx="4930824" cy="374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931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2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d2dd6dc07_1_81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7772401" cy="9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ed2dd6dc07_1_81"/>
          <p:cNvSpPr txBox="1">
            <a:spLocks noGrp="1"/>
          </p:cNvSpPr>
          <p:nvPr>
            <p:ph type="body" idx="1"/>
          </p:nvPr>
        </p:nvSpPr>
        <p:spPr>
          <a:xfrm>
            <a:off x="838200" y="2277802"/>
            <a:ext cx="10515600" cy="398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ed2dd6dc07_1_8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ged2dd6dc07_1_8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ged2dd6dc07_1_8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5" name="Google Shape;75;ged2dd6dc07_1_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13351"/>
            <a:ext cx="12192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6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239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ball / School">
  <p:cSld name="Football / School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399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37"/>
            <a:ext cx="12192003" cy="272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600" y="1677862"/>
            <a:ext cx="4930824" cy="38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7525" y="1875701"/>
            <a:ext cx="5090576" cy="33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620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">
  <p:cSld name="Header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 i="0" u="none" strike="noStrike" cap="none">
                <a:solidFill>
                  <a:schemeClr val="dk2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609600" y="1466133"/>
            <a:ext cx="10972800" cy="39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09585" marR="0" lvl="0" indent="-431789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 i="0" u="none" strike="noStrike" cap="none">
                <a:solidFill>
                  <a:schemeClr val="dk1"/>
                </a:solidFill>
              </a:defRPr>
            </a:lvl1pPr>
            <a:lvl2pPr marL="1219170" marR="0" lvl="1" indent="-431789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 i="0" u="none" strike="noStrike" cap="none">
                <a:solidFill>
                  <a:schemeClr val="dk1"/>
                </a:solidFill>
              </a:defRPr>
            </a:lvl2pPr>
            <a:lvl3pPr marL="1828754" marR="0" lvl="2" indent="-431789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2438339" marR="0" lvl="3" indent="-431789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 i="0" u="none" strike="noStrike" cap="none">
                <a:solidFill>
                  <a:schemeClr val="dk1"/>
                </a:solidFill>
              </a:defRPr>
            </a:lvl4pPr>
            <a:lvl5pPr marL="3047924" marR="0" lvl="4" indent="-431789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 i="0" u="none" strike="noStrike" cap="none">
                <a:solidFill>
                  <a:schemeClr val="dk1"/>
                </a:solidFill>
              </a:defRPr>
            </a:lvl5pPr>
            <a:lvl6pPr marL="3657509" marR="0" lvl="5" indent="-431789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4267093" marR="0" lvl="6" indent="-431789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4876678" marR="0" lvl="7" indent="-431789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5486263" marR="0" lvl="8" indent="-431789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2" name="Google Shape;62;p16"/>
          <p:cNvGrpSpPr/>
          <p:nvPr/>
        </p:nvGrpSpPr>
        <p:grpSpPr>
          <a:xfrm>
            <a:off x="151" y="6253075"/>
            <a:ext cx="12192000" cy="604800"/>
            <a:chOff x="150" y="6253075"/>
            <a:chExt cx="12192000" cy="604800"/>
          </a:xfrm>
        </p:grpSpPr>
        <p:sp>
          <p:nvSpPr>
            <p:cNvPr id="63" name="Google Shape;63;p16"/>
            <p:cNvSpPr/>
            <p:nvPr/>
          </p:nvSpPr>
          <p:spPr>
            <a:xfrm>
              <a:off x="150" y="6253075"/>
              <a:ext cx="12192000" cy="6048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 txBox="1"/>
            <p:nvPr/>
          </p:nvSpPr>
          <p:spPr>
            <a:xfrm>
              <a:off x="3591325" y="6360450"/>
              <a:ext cx="8073300" cy="364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467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hometownticketing.com      866.HTT.4TIX         HomeTownTix              HomeTownTicketing</a:t>
              </a:r>
              <a:endParaRPr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" name="Google Shape;65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392237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0558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628186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9600" y="6363425"/>
              <a:ext cx="1900211" cy="384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75636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">
  <p:cSld name="Footer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7"/>
          <p:cNvGrpSpPr/>
          <p:nvPr/>
        </p:nvGrpSpPr>
        <p:grpSpPr>
          <a:xfrm>
            <a:off x="151" y="6253075"/>
            <a:ext cx="12192000" cy="604800"/>
            <a:chOff x="150" y="6253075"/>
            <a:chExt cx="12192000" cy="604800"/>
          </a:xfrm>
        </p:grpSpPr>
        <p:sp>
          <p:nvSpPr>
            <p:cNvPr id="71" name="Google Shape;71;p17"/>
            <p:cNvSpPr/>
            <p:nvPr/>
          </p:nvSpPr>
          <p:spPr>
            <a:xfrm>
              <a:off x="150" y="6253075"/>
              <a:ext cx="12192000" cy="6048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7"/>
            <p:cNvSpPr txBox="1"/>
            <p:nvPr/>
          </p:nvSpPr>
          <p:spPr>
            <a:xfrm>
              <a:off x="3591325" y="6360450"/>
              <a:ext cx="8073300" cy="364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467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hometownticketing.com      866.HTT.4TIX         HomeTownTix              HomeTownTicketing</a:t>
              </a:r>
              <a:endParaRPr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" name="Google Shape;73;p1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09600" y="6363425"/>
              <a:ext cx="1900211" cy="384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" name="Google Shape;74;p17"/>
          <p:cNvGrpSpPr/>
          <p:nvPr/>
        </p:nvGrpSpPr>
        <p:grpSpPr>
          <a:xfrm>
            <a:off x="7760559" y="6477426"/>
            <a:ext cx="2062167" cy="194551"/>
            <a:chOff x="7760558" y="6477425"/>
            <a:chExt cx="2062167" cy="194550"/>
          </a:xfrm>
        </p:grpSpPr>
        <p:pic>
          <p:nvPicPr>
            <p:cNvPr id="75" name="Google Shape;75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92237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60558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628186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06399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>
  <p:cSld name="Header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 i="0" u="none" strike="noStrike" cap="none">
                <a:solidFill>
                  <a:schemeClr val="dk2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0" name="Google Shape;80;p18"/>
          <p:cNvGrpSpPr/>
          <p:nvPr/>
        </p:nvGrpSpPr>
        <p:grpSpPr>
          <a:xfrm>
            <a:off x="151" y="6253075"/>
            <a:ext cx="12192000" cy="604800"/>
            <a:chOff x="150" y="6253075"/>
            <a:chExt cx="12192000" cy="604800"/>
          </a:xfrm>
        </p:grpSpPr>
        <p:sp>
          <p:nvSpPr>
            <p:cNvPr id="81" name="Google Shape;81;p18"/>
            <p:cNvSpPr/>
            <p:nvPr/>
          </p:nvSpPr>
          <p:spPr>
            <a:xfrm>
              <a:off x="150" y="6253075"/>
              <a:ext cx="12192000" cy="6048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8"/>
            <p:cNvSpPr txBox="1"/>
            <p:nvPr/>
          </p:nvSpPr>
          <p:spPr>
            <a:xfrm>
              <a:off x="3591325" y="6360450"/>
              <a:ext cx="8073300" cy="364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467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hometownticketing.com      866.HTT.4TIX         HomeTownTix              HomeTownTicketing</a:t>
              </a:r>
              <a:endParaRPr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" name="Google Shape;83;p1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09600" y="6363425"/>
              <a:ext cx="1900211" cy="384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Google Shape;84;p18"/>
          <p:cNvGrpSpPr/>
          <p:nvPr/>
        </p:nvGrpSpPr>
        <p:grpSpPr>
          <a:xfrm>
            <a:off x="7760559" y="6477426"/>
            <a:ext cx="2062167" cy="194551"/>
            <a:chOff x="7760558" y="6477425"/>
            <a:chExt cx="2062167" cy="194550"/>
          </a:xfrm>
        </p:grpSpPr>
        <p:pic>
          <p:nvPicPr>
            <p:cNvPr id="85" name="Google Shape;85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92237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60558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628186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686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coop w/Clouds">
  <p:cSld name="Blue Scoop w/Cloud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8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339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ctrTitle"/>
          </p:nvPr>
        </p:nvSpPr>
        <p:spPr>
          <a:xfrm>
            <a:off x="1524001" y="80750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ubTitle" idx="1"/>
          </p:nvPr>
        </p:nvSpPr>
        <p:spPr>
          <a:xfrm>
            <a:off x="1524001" y="3288243"/>
            <a:ext cx="9144000" cy="1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423E39"/>
              </a:buClr>
              <a:buSzPts val="2400"/>
              <a:buNone/>
              <a:defRPr sz="3200">
                <a:solidFill>
                  <a:srgbClr val="423E39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5A5E62"/>
              </a:buClr>
              <a:buSzPts val="2000"/>
              <a:buNone/>
              <a:defRPr sz="2667"/>
            </a:lvl2pPr>
            <a:lvl3pPr lvl="2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5A5E62"/>
              </a:buClr>
              <a:buSzPts val="1800"/>
              <a:buNone/>
              <a:defRPr sz="2400"/>
            </a:lvl3pPr>
            <a:lvl4pPr lvl="3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5A5E62"/>
              </a:buClr>
              <a:buSzPts val="1600"/>
              <a:buNone/>
              <a:defRPr sz="2133"/>
            </a:lvl4pPr>
            <a:lvl5pPr lvl="4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5A5E62"/>
              </a:buClr>
              <a:buSzPts val="1600"/>
              <a:buNone/>
              <a:defRPr sz="2133"/>
            </a:lvl5pPr>
            <a:lvl6pPr lvl="5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6pPr>
            <a:lvl7pPr lvl="6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7pPr>
            <a:lvl8pPr lvl="7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8pPr>
            <a:lvl9pPr lvl="8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92" name="Google Shape;92;p20"/>
          <p:cNvGrpSpPr/>
          <p:nvPr/>
        </p:nvGrpSpPr>
        <p:grpSpPr>
          <a:xfrm>
            <a:off x="151" y="6253075"/>
            <a:ext cx="12192000" cy="604800"/>
            <a:chOff x="150" y="6253075"/>
            <a:chExt cx="12192000" cy="604800"/>
          </a:xfrm>
        </p:grpSpPr>
        <p:sp>
          <p:nvSpPr>
            <p:cNvPr id="93" name="Google Shape;93;p20"/>
            <p:cNvSpPr/>
            <p:nvPr/>
          </p:nvSpPr>
          <p:spPr>
            <a:xfrm>
              <a:off x="150" y="6253075"/>
              <a:ext cx="12192000" cy="6048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0"/>
            <p:cNvSpPr txBox="1"/>
            <p:nvPr/>
          </p:nvSpPr>
          <p:spPr>
            <a:xfrm>
              <a:off x="3591325" y="6360450"/>
              <a:ext cx="8073300" cy="364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467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hometownticketing.com      866.HTT.4TIX         HomeTownTix              HomeTownTicketing</a:t>
              </a:r>
              <a:endParaRPr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5" name="Google Shape;95;p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09600" y="6363425"/>
              <a:ext cx="1900211" cy="384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20"/>
          <p:cNvGrpSpPr/>
          <p:nvPr/>
        </p:nvGrpSpPr>
        <p:grpSpPr>
          <a:xfrm>
            <a:off x="7760559" y="6477426"/>
            <a:ext cx="2062167" cy="194551"/>
            <a:chOff x="7760558" y="6477425"/>
            <a:chExt cx="2062167" cy="194550"/>
          </a:xfrm>
        </p:grpSpPr>
        <p:pic>
          <p:nvPicPr>
            <p:cNvPr id="97" name="Google Shape;97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92237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60558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628186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55919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72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coop">
  <p:cSld name="Blue Scoop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09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kgd Gradient">
  <p:cSld name="Blue Bkgd Gradi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519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ball / College">
  <p:cSld name="Football / College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399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37"/>
            <a:ext cx="12192003" cy="272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3"/>
          <p:cNvPicPr preferRelativeResize="0"/>
          <p:nvPr/>
        </p:nvPicPr>
        <p:blipFill rotWithShape="1">
          <a:blip r:embed="rId4">
            <a:alphaModFix/>
          </a:blip>
          <a:srcRect l="3712" r="3703"/>
          <a:stretch/>
        </p:blipFill>
        <p:spPr>
          <a:xfrm>
            <a:off x="7303600" y="1525875"/>
            <a:ext cx="4930821" cy="380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7525" y="1875701"/>
            <a:ext cx="5090576" cy="33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439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atre / School">
  <p:cSld name="Theatre / School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399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37"/>
            <a:ext cx="12192003" cy="272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600" y="1677862"/>
            <a:ext cx="4930824" cy="38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4"/>
          <p:cNvPicPr preferRelativeResize="0"/>
          <p:nvPr/>
        </p:nvPicPr>
        <p:blipFill rotWithShape="1">
          <a:blip r:embed="rId5">
            <a:alphaModFix/>
          </a:blip>
          <a:srcRect l="787" r="777"/>
          <a:stretch/>
        </p:blipFill>
        <p:spPr>
          <a:xfrm>
            <a:off x="-116625" y="1802301"/>
            <a:ext cx="4930825" cy="3741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71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ball / Theatre">
  <p:cSld name="Football / Theatre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399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37"/>
            <a:ext cx="12192003" cy="272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7525" y="1875701"/>
            <a:ext cx="5090576" cy="33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 rotWithShape="1">
          <a:blip r:embed="rId5">
            <a:alphaModFix/>
          </a:blip>
          <a:srcRect l="787" r="777"/>
          <a:stretch/>
        </p:blipFill>
        <p:spPr>
          <a:xfrm flipH="1">
            <a:off x="7337377" y="1757901"/>
            <a:ext cx="4930823" cy="3741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352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">
  <p:cSld name="Header and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2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1"/>
              <a:buNone/>
              <a:defRPr sz="32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09600" y="1466133"/>
            <a:ext cx="109728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1pPr>
            <a:lvl2pPr marL="914400" marR="0" lvl="1" indent="-355600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1828800" marR="0" lvl="3" indent="-355600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4pPr>
            <a:lvl5pPr marL="2286000" marR="0" lvl="4" indent="-355600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5pPr>
            <a:lvl6pPr marL="2743200" marR="0" lvl="5" indent="-355600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3200400" marR="0" lvl="6" indent="-355600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657600" marR="0" lvl="7" indent="-355600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4114800" marR="0" lvl="8" indent="-355600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12"/>
          <p:cNvGrpSpPr/>
          <p:nvPr/>
        </p:nvGrpSpPr>
        <p:grpSpPr>
          <a:xfrm>
            <a:off x="150" y="6253075"/>
            <a:ext cx="12192000" cy="604800"/>
            <a:chOff x="150" y="6253075"/>
            <a:chExt cx="12192000" cy="604800"/>
          </a:xfrm>
        </p:grpSpPr>
        <p:sp>
          <p:nvSpPr>
            <p:cNvPr id="12" name="Google Shape;12;p12"/>
            <p:cNvSpPr/>
            <p:nvPr/>
          </p:nvSpPr>
          <p:spPr>
            <a:xfrm>
              <a:off x="150" y="6253075"/>
              <a:ext cx="12192000" cy="6048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2"/>
            <p:cNvSpPr txBox="1"/>
            <p:nvPr/>
          </p:nvSpPr>
          <p:spPr>
            <a:xfrm>
              <a:off x="3591325" y="6360450"/>
              <a:ext cx="8073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hometownticketing.com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866.HTT.4TIX         HomeTownTix              HomeTownTicketing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4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93837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12525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29786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9600" y="6363425"/>
              <a:ext cx="1900211" cy="384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79088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892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ball / Theatre">
  <p:cSld name="Football / Theatre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e2b9a79746_1_2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39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ge2b9a79746_1_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36"/>
            <a:ext cx="12191999" cy="272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ge2b9a79746_1_2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7525" y="1875700"/>
            <a:ext cx="5090576" cy="33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ge2b9a79746_1_254"/>
          <p:cNvPicPr preferRelativeResize="0"/>
          <p:nvPr/>
        </p:nvPicPr>
        <p:blipFill rotWithShape="1">
          <a:blip r:embed="rId5">
            <a:alphaModFix/>
          </a:blip>
          <a:srcRect l="786" r="777"/>
          <a:stretch/>
        </p:blipFill>
        <p:spPr>
          <a:xfrm flipH="1">
            <a:off x="7337375" y="1757900"/>
            <a:ext cx="4930824" cy="374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354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>
  <p:cSld name="Header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e2b9a79746_1_163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1"/>
              <a:buNone/>
              <a:defRPr sz="32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6" name="Google Shape;26;ge2b9a79746_1_163"/>
          <p:cNvGrpSpPr/>
          <p:nvPr/>
        </p:nvGrpSpPr>
        <p:grpSpPr>
          <a:xfrm>
            <a:off x="150" y="6253075"/>
            <a:ext cx="12192000" cy="604800"/>
            <a:chOff x="150" y="6253075"/>
            <a:chExt cx="12192000" cy="604800"/>
          </a:xfrm>
        </p:grpSpPr>
        <p:sp>
          <p:nvSpPr>
            <p:cNvPr id="27" name="Google Shape;27;ge2b9a79746_1_163"/>
            <p:cNvSpPr/>
            <p:nvPr/>
          </p:nvSpPr>
          <p:spPr>
            <a:xfrm>
              <a:off x="150" y="6253075"/>
              <a:ext cx="12192000" cy="6048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e2b9a79746_1_163"/>
            <p:cNvSpPr txBox="1"/>
            <p:nvPr/>
          </p:nvSpPr>
          <p:spPr>
            <a:xfrm>
              <a:off x="3591325" y="6360450"/>
              <a:ext cx="8073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hometownticketing.com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866.HTT.4TIX         HomeTownTix              HomeTownTicketing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Google Shape;29;ge2b9a79746_1_16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93837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ge2b9a79746_1_16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12525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ge2b9a79746_1_16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29786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ge2b9a79746_1_16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9600" y="6363425"/>
              <a:ext cx="1900211" cy="384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704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ball / School">
  <p:cSld name="Football / School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e2b9a79746_1_2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399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ge2b9a79746_1_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290537"/>
            <a:ext cx="12191999" cy="272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ge2b9a79746_1_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600" y="1677861"/>
            <a:ext cx="4930824" cy="380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ge2b9a79746_1_2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7525" y="1875702"/>
            <a:ext cx="5090576" cy="33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957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coop w/Clouds">
  <p:cSld name="Blue Scoop w/Cloud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643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ball / School">
  <p:cSld name="Football / School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ge2b9a79746_1_2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39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ge2b9a79746_1_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36"/>
            <a:ext cx="12191999" cy="272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ge2b9a79746_1_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600" y="1677862"/>
            <a:ext cx="4930824" cy="38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ge2b9a79746_1_2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7525" y="1875700"/>
            <a:ext cx="5090576" cy="33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719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">
  <p:cSld name="Footer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ge2b9a79746_1_182"/>
          <p:cNvGrpSpPr/>
          <p:nvPr/>
        </p:nvGrpSpPr>
        <p:grpSpPr>
          <a:xfrm>
            <a:off x="150" y="6253075"/>
            <a:ext cx="12192000" cy="604800"/>
            <a:chOff x="150" y="6253075"/>
            <a:chExt cx="12192000" cy="604800"/>
          </a:xfrm>
        </p:grpSpPr>
        <p:sp>
          <p:nvSpPr>
            <p:cNvPr id="41" name="Google Shape;41;ge2b9a79746_1_182"/>
            <p:cNvSpPr/>
            <p:nvPr/>
          </p:nvSpPr>
          <p:spPr>
            <a:xfrm>
              <a:off x="150" y="6253075"/>
              <a:ext cx="12192000" cy="6048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ge2b9a79746_1_182"/>
            <p:cNvSpPr txBox="1"/>
            <p:nvPr/>
          </p:nvSpPr>
          <p:spPr>
            <a:xfrm>
              <a:off x="3591325" y="6360450"/>
              <a:ext cx="8073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hometownticketing.com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866.HTT.4TIX         HomeTownTix              HomeTownTicketing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" name="Google Shape;43;ge2b9a79746_1_18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93837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ge2b9a79746_1_18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12525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ge2b9a79746_1_18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29786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ge2b9a79746_1_18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9600" y="6363425"/>
              <a:ext cx="1900211" cy="384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60093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ctrTitle"/>
          </p:nvPr>
        </p:nvSpPr>
        <p:spPr>
          <a:xfrm>
            <a:off x="1524001" y="80750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1"/>
              <a:buFont typeface="Arial"/>
              <a:buNone/>
              <a:defRPr sz="480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1"/>
          </p:nvPr>
        </p:nvSpPr>
        <p:spPr>
          <a:xfrm>
            <a:off x="1524001" y="3288242"/>
            <a:ext cx="9144000" cy="16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423E39"/>
              </a:buClr>
              <a:buSzPts val="3200"/>
              <a:buNone/>
              <a:defRPr sz="3200">
                <a:solidFill>
                  <a:srgbClr val="423E39"/>
                </a:solidFill>
              </a:defRPr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5A5E62"/>
              </a:buClr>
              <a:buSzPts val="2667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5A5E62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5A5E62"/>
              </a:buClr>
              <a:buSzPts val="2134"/>
              <a:buNone/>
              <a:defRPr sz="2134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5A5E62"/>
              </a:buClr>
              <a:buSzPts val="2134"/>
              <a:buNone/>
              <a:defRPr sz="2134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9pPr>
          </a:lstStyle>
          <a:p>
            <a:endParaRPr/>
          </a:p>
        </p:txBody>
      </p:sp>
      <p:grpSp>
        <p:nvGrpSpPr>
          <p:cNvPr id="50" name="Google Shape;50;p6"/>
          <p:cNvGrpSpPr/>
          <p:nvPr/>
        </p:nvGrpSpPr>
        <p:grpSpPr>
          <a:xfrm>
            <a:off x="150" y="6253075"/>
            <a:ext cx="12192000" cy="604800"/>
            <a:chOff x="150" y="6253075"/>
            <a:chExt cx="12192000" cy="604800"/>
          </a:xfrm>
        </p:grpSpPr>
        <p:sp>
          <p:nvSpPr>
            <p:cNvPr id="51" name="Google Shape;51;p6"/>
            <p:cNvSpPr/>
            <p:nvPr/>
          </p:nvSpPr>
          <p:spPr>
            <a:xfrm>
              <a:off x="150" y="6253075"/>
              <a:ext cx="12192000" cy="6048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6"/>
            <p:cNvSpPr txBox="1"/>
            <p:nvPr/>
          </p:nvSpPr>
          <p:spPr>
            <a:xfrm>
              <a:off x="3591325" y="6360450"/>
              <a:ext cx="8073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hometownticketing.com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866.HTT.4TIX         HomeTownTix              HomeTownTicketing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" name="Google Shape;53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93837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12525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29786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9600" y="6363425"/>
              <a:ext cx="1900211" cy="384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77324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96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coop">
  <p:cSld name="Blue Scoop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121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kgd Gradient">
  <p:cSld name="Blue Bkgd Gradi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78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ball / College">
  <p:cSld name="Football / College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e2b9a79746_1_2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39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e2b9a79746_1_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36"/>
            <a:ext cx="12191999" cy="272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e2b9a79746_1_276"/>
          <p:cNvPicPr preferRelativeResize="0"/>
          <p:nvPr/>
        </p:nvPicPr>
        <p:blipFill rotWithShape="1">
          <a:blip r:embed="rId4">
            <a:alphaModFix/>
          </a:blip>
          <a:srcRect l="3712" r="3701"/>
          <a:stretch/>
        </p:blipFill>
        <p:spPr>
          <a:xfrm>
            <a:off x="7303600" y="1525875"/>
            <a:ext cx="4930823" cy="380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e2b9a79746_1_2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7525" y="1875700"/>
            <a:ext cx="5090576" cy="33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660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atre / School">
  <p:cSld name="Theatre / School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e2b9a79746_1_2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39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e2b9a79746_1_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36"/>
            <a:ext cx="12191999" cy="272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e2b9a79746_1_2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600" y="1677862"/>
            <a:ext cx="4930824" cy="38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e2b9a79746_1_264"/>
          <p:cNvPicPr preferRelativeResize="0"/>
          <p:nvPr/>
        </p:nvPicPr>
        <p:blipFill rotWithShape="1">
          <a:blip r:embed="rId5">
            <a:alphaModFix/>
          </a:blip>
          <a:srcRect l="786" r="777"/>
          <a:stretch/>
        </p:blipFill>
        <p:spPr>
          <a:xfrm>
            <a:off x="-116625" y="1802300"/>
            <a:ext cx="4930824" cy="374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13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">
  <p:cSld name="Header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1"/>
              <a:buFont typeface="Roboto Slab"/>
              <a:buNone/>
              <a:defRPr sz="3200" b="1" i="0" u="none" strike="noStrike" cap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609600" y="1466134"/>
            <a:ext cx="109728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189" marR="0" lvl="0" indent="-355591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1pPr>
            <a:lvl2pPr marL="914377" marR="0" lvl="1" indent="-355591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2pPr>
            <a:lvl3pPr marL="1371566" marR="0" lvl="2" indent="-355591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1828754" marR="0" lvl="3" indent="-355591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4pPr>
            <a:lvl5pPr marL="2285943" marR="0" lvl="4" indent="-355591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5pPr>
            <a:lvl6pPr marL="2743131" marR="0" lvl="5" indent="-355591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3200320" marR="0" lvl="6" indent="-355591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657509" marR="0" lvl="7" indent="-355591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4114697" marR="0" lvl="8" indent="-355591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" name="Google Shape;26;p12"/>
          <p:cNvGrpSpPr/>
          <p:nvPr/>
        </p:nvGrpSpPr>
        <p:grpSpPr>
          <a:xfrm>
            <a:off x="151" y="6253073"/>
            <a:ext cx="12192000" cy="604800"/>
            <a:chOff x="150" y="6253075"/>
            <a:chExt cx="12192000" cy="604800"/>
          </a:xfrm>
        </p:grpSpPr>
        <p:sp>
          <p:nvSpPr>
            <p:cNvPr id="27" name="Google Shape;27;p12"/>
            <p:cNvSpPr/>
            <p:nvPr/>
          </p:nvSpPr>
          <p:spPr>
            <a:xfrm>
              <a:off x="150" y="6253075"/>
              <a:ext cx="12192000" cy="6048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2"/>
            <p:cNvSpPr txBox="1"/>
            <p:nvPr/>
          </p:nvSpPr>
          <p:spPr>
            <a:xfrm>
              <a:off x="3591325" y="6360450"/>
              <a:ext cx="8073300" cy="415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hometownticketing.com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866.HTT.4TIX         HomeTownTix              HomeTownTicketing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Google Shape;29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93837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12525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29786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9600" y="6363425"/>
              <a:ext cx="1900211" cy="384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9029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">
  <p:cSld name="Footer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ge2b9a79746_1_182"/>
          <p:cNvGrpSpPr/>
          <p:nvPr/>
        </p:nvGrpSpPr>
        <p:grpSpPr>
          <a:xfrm>
            <a:off x="151" y="6253073"/>
            <a:ext cx="12192000" cy="604800"/>
            <a:chOff x="150" y="6253075"/>
            <a:chExt cx="12192000" cy="604800"/>
          </a:xfrm>
        </p:grpSpPr>
        <p:sp>
          <p:nvSpPr>
            <p:cNvPr id="35" name="Google Shape;35;ge2b9a79746_1_182"/>
            <p:cNvSpPr/>
            <p:nvPr/>
          </p:nvSpPr>
          <p:spPr>
            <a:xfrm>
              <a:off x="150" y="6253075"/>
              <a:ext cx="12192000" cy="6048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ge2b9a79746_1_182"/>
            <p:cNvSpPr txBox="1"/>
            <p:nvPr/>
          </p:nvSpPr>
          <p:spPr>
            <a:xfrm>
              <a:off x="3591325" y="6360450"/>
              <a:ext cx="8073300" cy="415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hometownticketing.com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866.HTT.4TIX         HomeTownTix              HomeTownTicketing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" name="Google Shape;37;ge2b9a79746_1_18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93837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ge2b9a79746_1_18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12525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ge2b9a79746_1_18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29786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ge2b9a79746_1_18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9600" y="6363425"/>
              <a:ext cx="1900211" cy="384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0288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coop w/Clouds">
  <p:cSld name="Blue Scoop w/Cloud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66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1524001" y="807506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1"/>
              <a:buFont typeface="Arial"/>
              <a:buNone/>
              <a:defRPr sz="480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1524001" y="3288243"/>
            <a:ext cx="9144000" cy="16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423E39"/>
              </a:buClr>
              <a:buSzPts val="3200"/>
              <a:buNone/>
              <a:defRPr sz="3200">
                <a:solidFill>
                  <a:srgbClr val="423E39"/>
                </a:solidFill>
              </a:defRPr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5A5E62"/>
              </a:buClr>
              <a:buSzPts val="2667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5A5E62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5A5E62"/>
              </a:buClr>
              <a:buSzPts val="2134"/>
              <a:buNone/>
              <a:defRPr sz="2135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5A5E62"/>
              </a:buClr>
              <a:buSzPts val="2134"/>
              <a:buNone/>
              <a:defRPr sz="2135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5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5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5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5"/>
            </a:lvl9pPr>
          </a:lstStyle>
          <a:p>
            <a:endParaRPr/>
          </a:p>
        </p:txBody>
      </p:sp>
      <p:grpSp>
        <p:nvGrpSpPr>
          <p:cNvPr id="45" name="Google Shape;45;p6"/>
          <p:cNvGrpSpPr/>
          <p:nvPr/>
        </p:nvGrpSpPr>
        <p:grpSpPr>
          <a:xfrm>
            <a:off x="151" y="6253073"/>
            <a:ext cx="12192000" cy="604800"/>
            <a:chOff x="150" y="6253075"/>
            <a:chExt cx="12192000" cy="604800"/>
          </a:xfrm>
        </p:grpSpPr>
        <p:sp>
          <p:nvSpPr>
            <p:cNvPr id="46" name="Google Shape;46;p6"/>
            <p:cNvSpPr/>
            <p:nvPr/>
          </p:nvSpPr>
          <p:spPr>
            <a:xfrm>
              <a:off x="150" y="6253075"/>
              <a:ext cx="12192000" cy="6048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6"/>
            <p:cNvSpPr txBox="1"/>
            <p:nvPr/>
          </p:nvSpPr>
          <p:spPr>
            <a:xfrm>
              <a:off x="3591325" y="6360450"/>
              <a:ext cx="8073300" cy="415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hometownticketing.com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866.HTT.4TIX         HomeTownTix              HomeTownTicketing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" name="Google Shape;48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93837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12525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29786" y="6477425"/>
              <a:ext cx="194539" cy="19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9600" y="6363425"/>
              <a:ext cx="1900211" cy="384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99440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9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coop">
  <p:cSld name="Blue Scoop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47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kgd Gradient">
  <p:cSld name="Blue Bkgd Gradi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28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1"/>
              <a:buFont typeface="Roboto Slab"/>
              <a:buNone/>
              <a:defRPr sz="3200" b="1" i="0" u="none" strike="noStrike" cap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b="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b="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b="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b="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b="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b="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b="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Slab"/>
              <a:buNone/>
              <a:defRPr sz="1800" b="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09600" y="1466134"/>
            <a:ext cx="109728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10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24">
          <p15:clr>
            <a:srgbClr val="EA4335"/>
          </p15:clr>
        </p15:guide>
        <p15:guide id="2" pos="384">
          <p15:clr>
            <a:srgbClr val="EA4335"/>
          </p15:clr>
        </p15:guide>
        <p15:guide id="3" orient="horz" pos="747">
          <p15:clr>
            <a:srgbClr val="EA4335"/>
          </p15:clr>
        </p15:guide>
        <p15:guide id="4" orient="horz" pos="23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i="0" u="none" strike="noStrike" cap="none">
                <a:solidFill>
                  <a:schemeClr val="dk2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09600" y="1466133"/>
            <a:ext cx="10972800" cy="39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503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93">
          <p15:clr>
            <a:srgbClr val="EA4335"/>
          </p15:clr>
        </p15:guide>
        <p15:guide id="2" pos="288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7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1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09600" y="1466133"/>
            <a:ext cx="109728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33737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24">
          <p15:clr>
            <a:srgbClr val="EA4335"/>
          </p15:clr>
        </p15:guide>
        <p15:guide id="2" pos="384">
          <p15:clr>
            <a:srgbClr val="EA4335"/>
          </p15:clr>
        </p15:guide>
        <p15:guide id="3" orient="horz" pos="747">
          <p15:clr>
            <a:srgbClr val="EA4335"/>
          </p15:clr>
        </p15:guide>
        <p15:guide id="4" orient="horz" pos="23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%3A%2F%2Fwww.mshsl.org%2Ftickets&amp;data=04%7C01%7Cllissimore%40mshsl.org%7C528afad238bd4b06bb9808d99fd68272%7C55caccced4a74c5896917db949fad0ea%7C0%7C0%7C637716566088224578%7CUnknown%7CTWFpbGZsb3d8eyJWIjoiMC4wLjAwMDAiLCJQIjoiV2luMzIiLCJBTiI6Ik1haWwiLCJXVCI6Mn0%3D%7C1000&amp;sdata=ZLtkLtLoMn3usbtcVI0p5iS20OoLF4lDb%2FvZDJBvfX4%3D&amp;reserved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townticketing.zoom.us/rec/share/4D2Oakh7i0a7AnzsWqZv17BK_tAK5CnhZTEEDq6KDd6RRbIn0i8CouQYMHBlRDYP.y_u_8GPegoFOPsew?startTime=16458128290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4719e29b4_0_9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1"/>
              <a:buNone/>
            </a:pPr>
            <a:r>
              <a:rPr lang="en-US" dirty="0"/>
              <a:t>Boys Swim and Dive Tickets</a:t>
            </a:r>
            <a:endParaRPr dirty="0"/>
          </a:p>
        </p:txBody>
      </p:sp>
      <p:sp>
        <p:nvSpPr>
          <p:cNvPr id="74" name="Google Shape;74;ge4719e29b4_0_9"/>
          <p:cNvSpPr txBox="1">
            <a:spLocks noGrp="1"/>
          </p:cNvSpPr>
          <p:nvPr>
            <p:ph type="body" idx="1"/>
          </p:nvPr>
        </p:nvSpPr>
        <p:spPr>
          <a:xfrm>
            <a:off x="609600" y="971757"/>
            <a:ext cx="10972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</a:pPr>
            <a:r>
              <a:rPr lang="en-US" dirty="0">
                <a:solidFill>
                  <a:schemeClr val="accent2"/>
                </a:solidFill>
              </a:rPr>
              <a:t>Timeline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5" name="Google Shape;75;ge4719e29b4_0_9"/>
          <p:cNvSpPr txBox="1"/>
          <p:nvPr/>
        </p:nvSpPr>
        <p:spPr>
          <a:xfrm>
            <a:off x="565457" y="1705793"/>
            <a:ext cx="10972800" cy="4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01600" marR="0" lvl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5CB9"/>
              </a:buClr>
              <a:buSzPts val="2000"/>
              <a:tabLst/>
              <a:defRPr/>
            </a:pPr>
            <a:r>
              <a:rPr lang="en-US" sz="2000" b="1" kern="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Monday February 27</a:t>
            </a:r>
            <a:r>
              <a:rPr lang="en-US" sz="2000" b="1" kern="0" baseline="3000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th </a:t>
            </a:r>
            <a:r>
              <a:rPr lang="en-US" sz="2000" kern="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- Schools will receive list of passcodes for each ticket they are allotted </a:t>
            </a:r>
          </a:p>
          <a:p>
            <a:pPr marL="101600" marR="0" lvl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5CB9"/>
              </a:buClr>
              <a:buSzPts val="2000"/>
              <a:tabLst/>
              <a:defRPr/>
            </a:pPr>
            <a:r>
              <a:rPr lang="en-US" sz="2000" b="1" kern="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Tuesday February 28</a:t>
            </a:r>
            <a:r>
              <a:rPr lang="en-US" sz="2000" b="1" kern="0" baseline="3000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1" kern="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kern="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000" b="1" kern="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kern="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All Swim and Dive tickets will go on sale at 8:00 AM</a:t>
            </a:r>
          </a:p>
          <a:p>
            <a:pPr marL="101600" marR="0" lvl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5CB9"/>
              </a:buClr>
              <a:buSzPts val="2000"/>
              <a:tabLst/>
              <a:defRPr/>
            </a:pPr>
            <a:r>
              <a:rPr lang="en-US" sz="2000" b="1" kern="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Wednesday March 1</a:t>
            </a:r>
            <a:r>
              <a:rPr lang="en-US" sz="2000" b="1" kern="0" baseline="3000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st </a:t>
            </a:r>
            <a:r>
              <a:rPr lang="en-US" sz="2000" kern="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- All Passcodes for Swim Prelims and Finals will expire at 8:00 AM</a:t>
            </a:r>
          </a:p>
          <a:p>
            <a:pPr marL="101600" marR="0" lvl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5CB9"/>
              </a:buClr>
              <a:buSzPts val="2000"/>
              <a:tabLst/>
              <a:defRPr/>
            </a:pPr>
            <a:r>
              <a:rPr lang="en-US" sz="2000" b="1" kern="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Wednesday March 1</a:t>
            </a:r>
            <a:r>
              <a:rPr lang="en-US" sz="2000" b="1" kern="0" baseline="3000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st  </a:t>
            </a:r>
            <a:r>
              <a:rPr lang="en-US" sz="2000" kern="0" dirty="0">
                <a:solidFill>
                  <a:srgbClr val="7A7E83"/>
                </a:solidFill>
                <a:latin typeface="Arial"/>
                <a:ea typeface="Arial"/>
                <a:cs typeface="Arial"/>
                <a:sym typeface="Arial"/>
              </a:rPr>
              <a:t>- Open Reserved Seating will begin at 12:00 Noon</a:t>
            </a:r>
          </a:p>
        </p:txBody>
      </p:sp>
    </p:spTree>
    <p:extLst>
      <p:ext uri="{BB962C8B-B14F-4D97-AF65-F5344CB8AC3E}">
        <p14:creationId xmlns:p14="http://schemas.microsoft.com/office/powerpoint/2010/main" val="182028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4719e29b4_0_9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1"/>
              <a:buNone/>
            </a:pPr>
            <a:r>
              <a:rPr lang="en-US" dirty="0"/>
              <a:t>Boys Swim and Dive Tickets</a:t>
            </a:r>
            <a:endParaRPr dirty="0"/>
          </a:p>
        </p:txBody>
      </p:sp>
      <p:sp>
        <p:nvSpPr>
          <p:cNvPr id="74" name="Google Shape;74;ge4719e29b4_0_9"/>
          <p:cNvSpPr txBox="1">
            <a:spLocks noGrp="1"/>
          </p:cNvSpPr>
          <p:nvPr>
            <p:ph type="body" idx="1"/>
          </p:nvPr>
        </p:nvSpPr>
        <p:spPr>
          <a:xfrm>
            <a:off x="609600" y="971757"/>
            <a:ext cx="10972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</a:pPr>
            <a:r>
              <a:rPr lang="en-US" dirty="0">
                <a:solidFill>
                  <a:schemeClr val="accent2"/>
                </a:solidFill>
              </a:rPr>
              <a:t>Code Information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5" name="Google Shape;75;ge4719e29b4_0_9"/>
          <p:cNvSpPr txBox="1"/>
          <p:nvPr/>
        </p:nvSpPr>
        <p:spPr>
          <a:xfrm>
            <a:off x="609600" y="1718406"/>
            <a:ext cx="10972800" cy="4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445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5CB9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 code will unlock one ticket in your school’s designated seating section</a:t>
            </a:r>
          </a:p>
          <a:p>
            <a:pPr marL="4445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5CB9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Each code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will be good for both the swim prelims on Friday and the swim/dive finals on Saturday</a:t>
            </a:r>
          </a:p>
          <a:p>
            <a:pPr marL="4445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5CB9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you assign these codes are up to you, but your allotted ticket amount is represented by the number of codes you received</a:t>
            </a:r>
          </a:p>
          <a:p>
            <a:pPr marL="4445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5CB9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7A7E8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63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4719e29b4_0_9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1"/>
              <a:buNone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Boys Swim and Dive Tickets</a:t>
            </a:r>
            <a:endParaRPr dirty="0"/>
          </a:p>
        </p:txBody>
      </p:sp>
      <p:sp>
        <p:nvSpPr>
          <p:cNvPr id="74" name="Google Shape;74;ge4719e29b4_0_9"/>
          <p:cNvSpPr txBox="1">
            <a:spLocks noGrp="1"/>
          </p:cNvSpPr>
          <p:nvPr>
            <p:ph type="body" idx="1"/>
          </p:nvPr>
        </p:nvSpPr>
        <p:spPr>
          <a:xfrm>
            <a:off x="609600" y="971757"/>
            <a:ext cx="10972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</a:pPr>
            <a:r>
              <a:rPr lang="en-US" dirty="0">
                <a:solidFill>
                  <a:schemeClr val="accent2"/>
                </a:solidFill>
              </a:rPr>
              <a:t>Purchase Instructions for Passcode Tickets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5" name="Google Shape;75;ge4719e29b4_0_9"/>
          <p:cNvSpPr txBox="1"/>
          <p:nvPr/>
        </p:nvSpPr>
        <p:spPr>
          <a:xfrm>
            <a:off x="609600" y="1513250"/>
            <a:ext cx="10972800" cy="4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 1: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Go to 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3"/>
              </a:rPr>
              <a:t>https://www.mshsl.org/tickets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 2: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Select the ticket you want to purchase: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         Swim Prelims--Friday, March 4  or Swim/Dive Finals--Saturday, March 5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         **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 sure to select the correct Class (A or AA)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 3: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 Find Seats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 4: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Enter your 1st code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 5: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 your seat in your unlocked section and continue to checkout 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 6: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Purchase Ticket</a:t>
            </a:r>
            <a:endParaRPr lang="en-US" sz="2000" b="0" dirty="0">
              <a:effectLst/>
            </a:endParaRPr>
          </a:p>
          <a:p>
            <a:br>
              <a:rPr lang="en-US" sz="2000" b="0" dirty="0">
                <a:effectLst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 7: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Repeat steps 1 - 6 until all assigned codes have been used. 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7A7E8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4719e29b4_0_9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1"/>
              <a:buNone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Boys Swim and Dive Tickets</a:t>
            </a:r>
            <a:endParaRPr dirty="0"/>
          </a:p>
        </p:txBody>
      </p:sp>
      <p:sp>
        <p:nvSpPr>
          <p:cNvPr id="74" name="Google Shape;74;ge4719e29b4_0_9"/>
          <p:cNvSpPr txBox="1">
            <a:spLocks noGrp="1"/>
          </p:cNvSpPr>
          <p:nvPr>
            <p:ph type="body" idx="1"/>
          </p:nvPr>
        </p:nvSpPr>
        <p:spPr>
          <a:xfrm>
            <a:off x="609600" y="971757"/>
            <a:ext cx="10972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</a:pPr>
            <a:r>
              <a:rPr lang="en-US" dirty="0">
                <a:solidFill>
                  <a:schemeClr val="accent2"/>
                </a:solidFill>
              </a:rPr>
              <a:t>Purchase Instructions for Passcode Tickets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5" name="Google Shape;75;ge4719e29b4_0_9"/>
          <p:cNvSpPr txBox="1"/>
          <p:nvPr/>
        </p:nvSpPr>
        <p:spPr>
          <a:xfrm>
            <a:off x="609600" y="1513250"/>
            <a:ext cx="10972800" cy="4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How To Use Your Codes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4719e29b4_0_9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1"/>
              <a:buNone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Boys Swim and Dive Tickets</a:t>
            </a:r>
            <a:endParaRPr dirty="0"/>
          </a:p>
        </p:txBody>
      </p:sp>
      <p:sp>
        <p:nvSpPr>
          <p:cNvPr id="74" name="Google Shape;74;ge4719e29b4_0_9"/>
          <p:cNvSpPr txBox="1">
            <a:spLocks noGrp="1"/>
          </p:cNvSpPr>
          <p:nvPr>
            <p:ph type="body" idx="1"/>
          </p:nvPr>
        </p:nvSpPr>
        <p:spPr>
          <a:xfrm>
            <a:off x="609600" y="971757"/>
            <a:ext cx="10972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</a:pPr>
            <a:r>
              <a:rPr lang="en-US" dirty="0">
                <a:solidFill>
                  <a:schemeClr val="accent2"/>
                </a:solidFill>
              </a:rPr>
              <a:t>Fan Support Information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5" name="Google Shape;75;ge4719e29b4_0_9"/>
          <p:cNvSpPr txBox="1"/>
          <p:nvPr/>
        </p:nvSpPr>
        <p:spPr>
          <a:xfrm>
            <a:off x="609600" y="1513250"/>
            <a:ext cx="10972800" cy="4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Fan Support Number-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1-866-488-4849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Fan Support email-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fansupport@hometownticketing.com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2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2b9a79746_1_398"/>
          <p:cNvSpPr txBox="1">
            <a:spLocks noGrp="1"/>
          </p:cNvSpPr>
          <p:nvPr>
            <p:ph type="title"/>
          </p:nvPr>
        </p:nvSpPr>
        <p:spPr>
          <a:xfrm>
            <a:off x="609600" y="366187"/>
            <a:ext cx="109728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>
              <a:buSzPts val="3201"/>
            </a:pPr>
            <a:r>
              <a:rPr lang="en-US" dirty="0"/>
              <a:t>Boys Swim and Dive Tickets</a:t>
            </a:r>
            <a:endParaRPr dirty="0"/>
          </a:p>
        </p:txBody>
      </p:sp>
      <p:sp>
        <p:nvSpPr>
          <p:cNvPr id="74" name="Google Shape;74;ge2b9a79746_1_398"/>
          <p:cNvSpPr txBox="1">
            <a:spLocks noGrp="1"/>
          </p:cNvSpPr>
          <p:nvPr>
            <p:ph type="body" idx="1"/>
          </p:nvPr>
        </p:nvSpPr>
        <p:spPr>
          <a:xfrm>
            <a:off x="609600" y="971757"/>
            <a:ext cx="10972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indent="0">
              <a:buSzPts val="2000"/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75" name="Google Shape;75;ge2b9a79746_1_398"/>
          <p:cNvSpPr txBox="1"/>
          <p:nvPr/>
        </p:nvSpPr>
        <p:spPr>
          <a:xfrm>
            <a:off x="3053250" y="2587856"/>
            <a:ext cx="6085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/>
          <a:p>
            <a:pPr algn="ctr" defTabSz="1219170">
              <a:lnSpc>
                <a:spcPct val="65000"/>
              </a:lnSpc>
              <a:buClr>
                <a:srgbClr val="000000"/>
              </a:buClr>
              <a:buSzPts val="3000"/>
            </a:pPr>
            <a:r>
              <a:rPr lang="en-US" sz="3000" b="1" kern="0" dirty="0">
                <a:solidFill>
                  <a:srgbClr val="005CB9"/>
                </a:solidFill>
                <a:latin typeface="Arial"/>
                <a:cs typeface="Arial"/>
                <a:sym typeface="Arial"/>
              </a:rPr>
              <a:t>Nicholas Rizzo</a:t>
            </a:r>
            <a:endParaRPr sz="500" b="1" kern="0" dirty="0">
              <a:solidFill>
                <a:srgbClr val="656363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lnSpc>
                <a:spcPct val="81250"/>
              </a:lnSpc>
              <a:spcBef>
                <a:spcPts val="1000"/>
              </a:spcBef>
              <a:buClr>
                <a:srgbClr val="000000"/>
              </a:buClr>
              <a:buSzPts val="2400"/>
            </a:pPr>
            <a:r>
              <a:rPr lang="en-US" sz="2400" i="1" kern="0" dirty="0">
                <a:solidFill>
                  <a:srgbClr val="308CDD"/>
                </a:solidFill>
                <a:latin typeface="Arial"/>
                <a:cs typeface="Arial"/>
                <a:sym typeface="Arial"/>
              </a:rPr>
              <a:t>Client Success Manager, Associations</a:t>
            </a:r>
            <a:endParaRPr sz="2400" i="1" kern="0" dirty="0">
              <a:solidFill>
                <a:srgbClr val="308CDD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lnSpc>
                <a:spcPct val="81250"/>
              </a:lnSpc>
              <a:spcBef>
                <a:spcPts val="1000"/>
              </a:spcBef>
              <a:buClr>
                <a:srgbClr val="000000"/>
              </a:buClr>
              <a:buSzPts val="2400"/>
            </a:pPr>
            <a:r>
              <a:rPr lang="en-US" sz="2400" kern="0" dirty="0">
                <a:solidFill>
                  <a:srgbClr val="7A7E83"/>
                </a:solidFill>
                <a:latin typeface="Arial"/>
                <a:cs typeface="Arial"/>
                <a:sym typeface="Arial"/>
              </a:rPr>
              <a:t>Work Mobile: (614) 964-2809</a:t>
            </a:r>
            <a:endParaRPr sz="2400" i="1" kern="0" dirty="0">
              <a:solidFill>
                <a:srgbClr val="7A7E83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lnSpc>
                <a:spcPct val="81250"/>
              </a:lnSpc>
              <a:spcBef>
                <a:spcPts val="1000"/>
              </a:spcBef>
              <a:buClr>
                <a:srgbClr val="000000"/>
              </a:buClr>
              <a:buSzPts val="2400"/>
            </a:pPr>
            <a:r>
              <a:rPr lang="en-US" sz="2400" kern="0" dirty="0">
                <a:solidFill>
                  <a:srgbClr val="7A7E83"/>
                </a:solidFill>
                <a:latin typeface="Arial"/>
                <a:cs typeface="Arial"/>
                <a:sym typeface="Arial"/>
              </a:rPr>
              <a:t>nick.rizzo@hometownticketing.com</a:t>
            </a:r>
            <a:endParaRPr sz="2400" kern="0" dirty="0">
              <a:solidFill>
                <a:srgbClr val="656363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d2dd6dc07_0_0"/>
          <p:cNvSpPr/>
          <p:nvPr/>
        </p:nvSpPr>
        <p:spPr>
          <a:xfrm>
            <a:off x="275975" y="517151"/>
            <a:ext cx="5685000" cy="5236200"/>
          </a:xfrm>
          <a:prstGeom prst="roundRect">
            <a:avLst>
              <a:gd name="adj" fmla="val 6498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algn="bl" rotWithShape="0">
              <a:srgbClr val="BABDC0">
                <a:alpha val="8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ged2dd6dc07_0_0"/>
          <p:cNvSpPr/>
          <p:nvPr/>
        </p:nvSpPr>
        <p:spPr>
          <a:xfrm>
            <a:off x="6202251" y="517151"/>
            <a:ext cx="5685000" cy="5236200"/>
          </a:xfrm>
          <a:prstGeom prst="roundRect">
            <a:avLst>
              <a:gd name="adj" fmla="val 813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algn="bl" rotWithShape="0">
              <a:srgbClr val="BABDC0">
                <a:alpha val="8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ged2dd6dc07_0_0"/>
          <p:cNvSpPr txBox="1">
            <a:spLocks noGrp="1"/>
          </p:cNvSpPr>
          <p:nvPr>
            <p:ph type="title"/>
          </p:nvPr>
        </p:nvSpPr>
        <p:spPr>
          <a:xfrm>
            <a:off x="6962301" y="857125"/>
            <a:ext cx="41649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US" b="0">
                <a:latin typeface="Roboto Slab"/>
                <a:ea typeface="Roboto Slab"/>
                <a:cs typeface="Roboto Slab"/>
                <a:sym typeface="Roboto Slab"/>
              </a:rPr>
              <a:t>HomeTown Fan App</a:t>
            </a:r>
            <a:endParaRPr b="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3" name="Google Shape;83;ged2dd6dc0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1000" y="1636525"/>
            <a:ext cx="2939051" cy="293569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" name="Google Shape;84;ged2dd6dc0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1" y="1636525"/>
            <a:ext cx="2939100" cy="293573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5" name="Google Shape;85;ged2dd6dc07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650" y="4864602"/>
            <a:ext cx="1805719" cy="57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ed2dd6dc07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650" y="2728650"/>
            <a:ext cx="1805719" cy="57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ed2dd6dc07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45575" y="1636526"/>
            <a:ext cx="979791" cy="97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ed2dd6dc07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45575" y="3750249"/>
            <a:ext cx="979791" cy="9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ed2dd6dc07_0_0"/>
          <p:cNvSpPr txBox="1"/>
          <p:nvPr/>
        </p:nvSpPr>
        <p:spPr>
          <a:xfrm>
            <a:off x="9570649" y="1783726"/>
            <a:ext cx="979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7">
              <a:buClr>
                <a:srgbClr val="000000"/>
              </a:buClr>
              <a:buSzPts val="1200"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iPhone 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377">
              <a:buClr>
                <a:srgbClr val="000000"/>
              </a:buClr>
              <a:buSzPts val="1200"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or iPad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377">
              <a:buClr>
                <a:srgbClr val="000000"/>
              </a:buClr>
              <a:buSzPts val="1200"/>
            </a:pPr>
            <a:r>
              <a:rPr lang="en-US" sz="12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Scan Here</a:t>
            </a:r>
            <a:endParaRPr sz="12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ged2dd6dc07_0_0"/>
          <p:cNvSpPr txBox="1"/>
          <p:nvPr/>
        </p:nvSpPr>
        <p:spPr>
          <a:xfrm>
            <a:off x="9570649" y="3897427"/>
            <a:ext cx="979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7">
              <a:buClr>
                <a:srgbClr val="000000"/>
              </a:buClr>
              <a:buSzPts val="1200"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Android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377">
              <a:buClr>
                <a:srgbClr val="000000"/>
              </a:buClr>
              <a:buSzPts val="1200"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or Tablet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377">
              <a:buClr>
                <a:srgbClr val="000000"/>
              </a:buClr>
              <a:buSzPts val="1200"/>
            </a:pPr>
            <a:r>
              <a:rPr lang="en-US" sz="12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Scan Here</a:t>
            </a:r>
            <a:endParaRPr sz="12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ged2dd6dc07_0_0"/>
          <p:cNvSpPr txBox="1"/>
          <p:nvPr/>
        </p:nvSpPr>
        <p:spPr>
          <a:xfrm>
            <a:off x="6501001" y="4607677"/>
            <a:ext cx="29391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7">
              <a:buClr>
                <a:srgbClr val="000000"/>
              </a:buClr>
              <a:buSzPts val="2000"/>
            </a:pPr>
            <a:r>
              <a:rPr lang="en-US" sz="2000" kern="0">
                <a:solidFill>
                  <a:srgbClr val="7A7E83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Easily buy and store your digital tickets </a:t>
            </a:r>
            <a:br>
              <a:rPr lang="en-US" sz="2000" kern="0">
                <a:solidFill>
                  <a:srgbClr val="7A7E83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</a:br>
            <a:r>
              <a:rPr lang="en-US" sz="2000" kern="0">
                <a:solidFill>
                  <a:srgbClr val="7A7E83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to school events.</a:t>
            </a:r>
            <a:endParaRPr sz="2000" kern="0">
              <a:solidFill>
                <a:srgbClr val="7A7E83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ged2dd6dc07_0_0"/>
          <p:cNvSpPr txBox="1">
            <a:spLocks noGrp="1"/>
          </p:cNvSpPr>
          <p:nvPr>
            <p:ph type="title"/>
          </p:nvPr>
        </p:nvSpPr>
        <p:spPr>
          <a:xfrm>
            <a:off x="1036026" y="857125"/>
            <a:ext cx="41649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US" b="0" dirty="0" err="1">
                <a:latin typeface="Roboto Slab"/>
                <a:ea typeface="Roboto Slab"/>
                <a:cs typeface="Roboto Slab"/>
                <a:sym typeface="Roboto Slab"/>
              </a:rPr>
              <a:t>HomeTown</a:t>
            </a:r>
            <a:r>
              <a:rPr lang="en-US" b="0" dirty="0">
                <a:latin typeface="Roboto Slab"/>
                <a:ea typeface="Roboto Slab"/>
                <a:cs typeface="Roboto Slab"/>
                <a:sym typeface="Roboto Slab"/>
              </a:rPr>
              <a:t> Gate App</a:t>
            </a:r>
            <a:endParaRPr b="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93" name="Google Shape;93;ged2dd6dc07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4582" y="4864602"/>
            <a:ext cx="1805719" cy="57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ed2dd6dc07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27550" y="2728650"/>
            <a:ext cx="1805719" cy="57455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ed2dd6dc07_0_0"/>
          <p:cNvSpPr txBox="1"/>
          <p:nvPr/>
        </p:nvSpPr>
        <p:spPr>
          <a:xfrm>
            <a:off x="3675149" y="1783726"/>
            <a:ext cx="979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7">
              <a:buClr>
                <a:srgbClr val="000000"/>
              </a:buClr>
              <a:buSzPts val="1200"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iPhone 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377">
              <a:buClr>
                <a:srgbClr val="000000"/>
              </a:buClr>
              <a:buSzPts val="1200"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or iPad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377">
              <a:buClr>
                <a:srgbClr val="000000"/>
              </a:buClr>
              <a:buSzPts val="1200"/>
            </a:pPr>
            <a:r>
              <a:rPr lang="en-US" sz="12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Scan Here</a:t>
            </a:r>
            <a:endParaRPr sz="12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ged2dd6dc07_0_0"/>
          <p:cNvSpPr txBox="1"/>
          <p:nvPr/>
        </p:nvSpPr>
        <p:spPr>
          <a:xfrm>
            <a:off x="3675149" y="3897427"/>
            <a:ext cx="979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7">
              <a:buClr>
                <a:srgbClr val="000000"/>
              </a:buClr>
              <a:buSzPts val="1200"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Android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377">
              <a:buClr>
                <a:srgbClr val="000000"/>
              </a:buClr>
              <a:buSzPts val="1200"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or Tablet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377">
              <a:buClr>
                <a:srgbClr val="000000"/>
              </a:buClr>
              <a:buSzPts val="1200"/>
            </a:pPr>
            <a:r>
              <a:rPr lang="en-US" sz="12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Scan Here</a:t>
            </a:r>
            <a:endParaRPr sz="12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7" name="Google Shape;97;ged2dd6dc07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15865" y="3750250"/>
            <a:ext cx="979799" cy="97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ed2dd6dc07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58838" y="1636526"/>
            <a:ext cx="979799" cy="9797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ed2dd6dc07_0_0"/>
          <p:cNvSpPr txBox="1"/>
          <p:nvPr/>
        </p:nvSpPr>
        <p:spPr>
          <a:xfrm>
            <a:off x="609601" y="4607677"/>
            <a:ext cx="29391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7">
              <a:buClr>
                <a:srgbClr val="000000"/>
              </a:buClr>
              <a:buSzPts val="2000"/>
            </a:pPr>
            <a:r>
              <a:rPr lang="en-US" sz="2000" kern="0">
                <a:solidFill>
                  <a:srgbClr val="7A7E83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Scan digital or printed tickets from your </a:t>
            </a:r>
            <a:br>
              <a:rPr lang="en-US" sz="2000" kern="0">
                <a:solidFill>
                  <a:srgbClr val="7A7E83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</a:br>
            <a:r>
              <a:rPr lang="en-US" sz="2000" kern="0">
                <a:solidFill>
                  <a:srgbClr val="7A7E83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mobile device.</a:t>
            </a:r>
            <a:endParaRPr sz="2000" kern="0">
              <a:solidFill>
                <a:srgbClr val="7A7E83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HomeTown_16-9_v1">
  <a:themeElements>
    <a:clrScheme name="HomeTown_Jan21">
      <a:dk1>
        <a:srgbClr val="7A7E83"/>
      </a:dk1>
      <a:lt1>
        <a:srgbClr val="FFFFFF"/>
      </a:lt1>
      <a:dk2>
        <a:srgbClr val="005CB9"/>
      </a:dk2>
      <a:lt2>
        <a:srgbClr val="BABDC0"/>
      </a:lt2>
      <a:accent1>
        <a:srgbClr val="EEFAFE"/>
      </a:accent1>
      <a:accent2>
        <a:srgbClr val="308CDD"/>
      </a:accent2>
      <a:accent3>
        <a:srgbClr val="FFE73A"/>
      </a:accent3>
      <a:accent4>
        <a:srgbClr val="3ABDAB"/>
      </a:accent4>
      <a:accent5>
        <a:srgbClr val="F52134"/>
      </a:accent5>
      <a:accent6>
        <a:srgbClr val="FF6E1C"/>
      </a:accent6>
      <a:hlink>
        <a:srgbClr val="2F8ADD"/>
      </a:hlink>
      <a:folHlink>
        <a:srgbClr val="00B0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meTown_16-9_v1">
  <a:themeElements>
    <a:clrScheme name="HomeTown_Jan21">
      <a:dk1>
        <a:srgbClr val="7A7E83"/>
      </a:dk1>
      <a:lt1>
        <a:srgbClr val="FFFFFF"/>
      </a:lt1>
      <a:dk2>
        <a:srgbClr val="005CB9"/>
      </a:dk2>
      <a:lt2>
        <a:srgbClr val="BABDC0"/>
      </a:lt2>
      <a:accent1>
        <a:srgbClr val="EEFAFE"/>
      </a:accent1>
      <a:accent2>
        <a:srgbClr val="308CDD"/>
      </a:accent2>
      <a:accent3>
        <a:srgbClr val="FFE73A"/>
      </a:accent3>
      <a:accent4>
        <a:srgbClr val="3ABDAB"/>
      </a:accent4>
      <a:accent5>
        <a:srgbClr val="F52134"/>
      </a:accent5>
      <a:accent6>
        <a:srgbClr val="FF6E1C"/>
      </a:accent6>
      <a:hlink>
        <a:srgbClr val="2F8ADD"/>
      </a:hlink>
      <a:folHlink>
        <a:srgbClr val="00B0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omeTown_16-9_v1">
  <a:themeElements>
    <a:clrScheme name="HomeTown_Jan21">
      <a:dk1>
        <a:srgbClr val="7A7E83"/>
      </a:dk1>
      <a:lt1>
        <a:srgbClr val="FFFFFF"/>
      </a:lt1>
      <a:dk2>
        <a:srgbClr val="005CB9"/>
      </a:dk2>
      <a:lt2>
        <a:srgbClr val="BABDC0"/>
      </a:lt2>
      <a:accent1>
        <a:srgbClr val="EEFAFE"/>
      </a:accent1>
      <a:accent2>
        <a:srgbClr val="308CDD"/>
      </a:accent2>
      <a:accent3>
        <a:srgbClr val="FFE73A"/>
      </a:accent3>
      <a:accent4>
        <a:srgbClr val="3ABDAB"/>
      </a:accent4>
      <a:accent5>
        <a:srgbClr val="F52134"/>
      </a:accent5>
      <a:accent6>
        <a:srgbClr val="FF6E1C"/>
      </a:accent6>
      <a:hlink>
        <a:srgbClr val="2F8ADD"/>
      </a:hlink>
      <a:folHlink>
        <a:srgbClr val="00B0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360</Words>
  <Application>Microsoft Office PowerPoint</Application>
  <PresentationFormat>Widescreen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Roboto Slab</vt:lpstr>
      <vt:lpstr>1_HomeTown_16-9_v1</vt:lpstr>
      <vt:lpstr>HomeTown_16-9_v1</vt:lpstr>
      <vt:lpstr>2_HomeTown_16-9_v1</vt:lpstr>
      <vt:lpstr>Boys Swim and Dive Tickets</vt:lpstr>
      <vt:lpstr>Boys Swim and Dive Tickets</vt:lpstr>
      <vt:lpstr>Boys Swim and Dive Tickets</vt:lpstr>
      <vt:lpstr>Boys Swim and Dive Tickets</vt:lpstr>
      <vt:lpstr>Boys Swim and Dive Tickets</vt:lpstr>
      <vt:lpstr>Boys Swim and Dive Tickets</vt:lpstr>
      <vt:lpstr>HomeTown Fan 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HomeTown Fan App</dc:title>
  <dc:creator>Nick Rizzo</dc:creator>
  <cp:lastModifiedBy>Marissa Anitzberger</cp:lastModifiedBy>
  <cp:revision>7</cp:revision>
  <dcterms:created xsi:type="dcterms:W3CDTF">2021-10-04T13:17:15Z</dcterms:created>
  <dcterms:modified xsi:type="dcterms:W3CDTF">2023-02-24T14:14:12Z</dcterms:modified>
</cp:coreProperties>
</file>