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D3B143-3D94-4AFB-99E4-63A19A929560}" name="Charlie Campbell" initials="CC" userId="S::ccampbell@mshsl.org::365c5274-4bad-4fd7-b14c-f2f53cbba6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DE80B-E988-46FB-9A0C-0023ABF43FE8}" v="1" dt="2023-07-17T18:51:02.408"/>
    <p1510:client id="{960EAA6C-8196-44CB-B103-1462052F637E}" v="65" dt="2023-07-17T18:50:23.278"/>
    <p1510:client id="{B4FEC6BD-357B-A211-FF15-D216BAA5BE49}" v="101" dt="2023-07-25T02:53:06.410"/>
    <p1510:client id="{EADB9CA3-A5D8-4222-A97F-5698C98F0C22}" v="202" dt="2023-07-17T18:01:05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7BF336-AC7A-B95B-921D-1B2057B3322A}"/>
              </a:ext>
            </a:extLst>
          </p:cNvPr>
          <p:cNvSpPr/>
          <p:nvPr/>
        </p:nvSpPr>
        <p:spPr>
          <a:xfrm>
            <a:off x="-4931" y="84408"/>
            <a:ext cx="12191999" cy="1139373"/>
          </a:xfrm>
          <a:prstGeom prst="rect">
            <a:avLst/>
          </a:prstGeom>
          <a:solidFill>
            <a:schemeClr val="tx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5" descr="A blue and gold logo&#10;&#10;Description automatically generated">
            <a:extLst>
              <a:ext uri="{FF2B5EF4-FFF2-40B4-BE49-F238E27FC236}">
                <a16:creationId xmlns:a16="http://schemas.microsoft.com/office/drawing/2014/main" id="{4C8520C4-F515-8548-B582-92B172190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778" y="167069"/>
            <a:ext cx="1826741" cy="86034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97BA69-F526-C2A6-87D3-5243DBC0674E}"/>
              </a:ext>
            </a:extLst>
          </p:cNvPr>
          <p:cNvSpPr txBox="1"/>
          <p:nvPr/>
        </p:nvSpPr>
        <p:spPr>
          <a:xfrm>
            <a:off x="1026535" y="1117326"/>
            <a:ext cx="10153742" cy="30623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en-US" sz="2500" dirty="0">
                <a:ea typeface="+mn-lt"/>
                <a:cs typeface="+mn-lt"/>
              </a:rPr>
              <a:t>Officials are part of a team that helps keep activities safe, fair </a:t>
            </a:r>
            <a:r>
              <a:rPr lang="en-US" sz="2500">
                <a:ea typeface="+mn-lt"/>
                <a:cs typeface="+mn-lt"/>
              </a:rPr>
              <a:t>and fun. </a:t>
            </a:r>
            <a:endParaRPr lang="en-US">
              <a:ea typeface="+mn-lt"/>
              <a:cs typeface="+mn-lt"/>
            </a:endParaRP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en-US" sz="2500">
                <a:ea typeface="+mn-lt"/>
                <a:cs typeface="+mn-lt"/>
              </a:rPr>
              <a:t>Contests can only happen when we have eligible officials.</a:t>
            </a:r>
            <a:endParaRPr lang="en-US">
              <a:ea typeface="+mn-lt"/>
              <a:cs typeface="+mn-lt"/>
            </a:endParaRP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en-US" sz="2500">
                <a:ea typeface="+mn-lt"/>
                <a:cs typeface="+mn-lt"/>
              </a:rPr>
              <a:t>Officials strive to give their best effort at every contest.</a:t>
            </a:r>
            <a:endParaRPr lang="en-US">
              <a:ea typeface="+mn-lt"/>
              <a:cs typeface="+mn-lt"/>
            </a:endParaRPr>
          </a:p>
          <a:p>
            <a:pPr marL="342900" indent="-342900">
              <a:lnSpc>
                <a:spcPct val="200000"/>
              </a:lnSpc>
              <a:buFont typeface="Arial"/>
              <a:buChar char="•"/>
            </a:pPr>
            <a:r>
              <a:rPr lang="en-US" sz="2500">
                <a:ea typeface="+mn-lt"/>
                <a:cs typeface="+mn-lt"/>
              </a:rPr>
              <a:t>Spectators at our school are expected to respect officials at every contest. </a:t>
            </a:r>
            <a:endParaRPr lang="en-US">
              <a:cs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000C7B-4388-C4AF-4BAB-688ACE2D4FCF}"/>
              </a:ext>
            </a:extLst>
          </p:cNvPr>
          <p:cNvSpPr txBox="1"/>
          <p:nvPr/>
        </p:nvSpPr>
        <p:spPr>
          <a:xfrm>
            <a:off x="4360817" y="4667149"/>
            <a:ext cx="3460458" cy="369332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cs typeface="Calibri"/>
              </a:rPr>
              <a:t>Insert your school logo here. </a:t>
            </a:r>
            <a:endParaRPr lang="en-US" b="1">
              <a:cs typeface="Calibri"/>
            </a:endParaRPr>
          </a:p>
        </p:txBody>
      </p:sp>
      <p:pic>
        <p:nvPicPr>
          <p:cNvPr id="2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BF04303-3059-C320-8E26-D679E6280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21" y="5998697"/>
            <a:ext cx="2743200" cy="794479"/>
          </a:xfrm>
          <a:prstGeom prst="rect">
            <a:avLst/>
          </a:prstGeom>
        </p:spPr>
      </p:pic>
      <p:pic>
        <p:nvPicPr>
          <p:cNvPr id="3" name="Picture 5" descr="A blue and white sign with white text&#10;&#10;Description automatically generated">
            <a:extLst>
              <a:ext uri="{FF2B5EF4-FFF2-40B4-BE49-F238E27FC236}">
                <a16:creationId xmlns:a16="http://schemas.microsoft.com/office/drawing/2014/main" id="{FFFB251B-35F6-2940-3810-88762CF7DB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2505" y="5490958"/>
            <a:ext cx="2743200" cy="1242508"/>
          </a:xfrm>
          <a:prstGeom prst="rect">
            <a:avLst/>
          </a:prstGeom>
        </p:spPr>
      </p:pic>
      <p:pic>
        <p:nvPicPr>
          <p:cNvPr id="6" name="Picture 7" descr="A black background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03DDA7E2-1BA8-7F33-C93C-81BF49B51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3847" y="5183346"/>
            <a:ext cx="2329775" cy="162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51</cp:revision>
  <dcterms:created xsi:type="dcterms:W3CDTF">2023-07-17T17:54:32Z</dcterms:created>
  <dcterms:modified xsi:type="dcterms:W3CDTF">2023-07-25T03:00:08Z</dcterms:modified>
</cp:coreProperties>
</file>